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777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7" r:id="rId20"/>
    <p:sldId id="311" r:id="rId21"/>
    <p:sldId id="318" r:id="rId22"/>
    <p:sldId id="319" r:id="rId23"/>
    <p:sldId id="305" r:id="rId24"/>
    <p:sldId id="300" r:id="rId25"/>
    <p:sldId id="313" r:id="rId26"/>
    <p:sldId id="320" r:id="rId27"/>
    <p:sldId id="321" r:id="rId28"/>
    <p:sldId id="322" r:id="rId29"/>
    <p:sldId id="323" r:id="rId30"/>
    <p:sldId id="32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6" Type="http://schemas.openxmlformats.org/officeDocument/2006/relationships/notesSlide" Target="../notesSlides/notesSlide10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19" Type="http://schemas.openxmlformats.org/officeDocument/2006/relationships/image" Target="../media/fImage85473349961.png"></Relationship><Relationship Id="rId20" Type="http://schemas.openxmlformats.org/officeDocument/2006/relationships/image" Target="../media/fImage21865337491.png"></Relationship><Relationship Id="rId21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5" Type="http://schemas.openxmlformats.org/officeDocument/2006/relationships/notesSlide" Target="../notesSlides/notesSlide11.xml"></Relationship><Relationship Id="rId7" Type="http://schemas.openxmlformats.org/officeDocument/2006/relationships/image" Target="../media/fImage82542946827.png"></Relationship><Relationship Id="rId10" Type="http://schemas.openxmlformats.org/officeDocument/2006/relationships/image" Target="../media/fImage186523392995.png"></Relationship><Relationship Id="rId11" Type="http://schemas.openxmlformats.org/officeDocument/2006/relationships/image" Target="../media/fImage53933541942.png"></Relationship><Relationship Id="rId12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103403554827.png"></Relationship><Relationship Id="rId4" Type="http://schemas.openxmlformats.org/officeDocument/2006/relationships/notesSlide" Target="../notesSlides/notesSlide12.xml"></Relationship><Relationship Id="rId5" Type="http://schemas.openxmlformats.org/officeDocument/2006/relationships/image" Target="../media/fImage165712416500.png"></Relationship><Relationship Id="rId6" Type="http://schemas.openxmlformats.org/officeDocument/2006/relationships/image" Target="../media/fImage83913239169.png"></Relationship><Relationship Id="rId7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fImage84073265724.png"></Relationship><Relationship Id="rId4" Type="http://schemas.openxmlformats.org/officeDocument/2006/relationships/image" Target="../media/fImage130623271478.png"></Relationship><Relationship Id="rId5" Type="http://schemas.openxmlformats.org/officeDocument/2006/relationships/image" Target="../media/fImage133573299358.png"></Relationship><Relationship Id="rId6" Type="http://schemas.openxmlformats.org/officeDocument/2006/relationships/image" Target="../media/fImage217493306962.png"></Relationship><Relationship Id="rId7" Type="http://schemas.openxmlformats.org/officeDocument/2006/relationships/notesSlide" Target="../notesSlides/notesSlide13.xml"></Relationship><Relationship Id="rId8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8812776334.png"></Relationship><Relationship Id="rId3" Type="http://schemas.openxmlformats.org/officeDocument/2006/relationships/image" Target="../media/fImage111832786500.png"></Relationship><Relationship Id="rId4" Type="http://schemas.openxmlformats.org/officeDocument/2006/relationships/image" Target="../media/fImage54672799169.png"></Relationship><Relationship Id="rId5" Type="http://schemas.openxmlformats.org/officeDocument/2006/relationships/image" Target="../media/fImage191383285705.png"></Relationship><Relationship Id="rId6" Type="http://schemas.openxmlformats.org/officeDocument/2006/relationships/image" Target="../media/fImage156362815724.png"></Relationship><Relationship Id="rId7" Type="http://schemas.openxmlformats.org/officeDocument/2006/relationships/image" Target="../media/fImage125122821478.png"></Relationship><Relationship Id="rId8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5122969358.png"></Relationship><Relationship Id="rId3" Type="http://schemas.openxmlformats.org/officeDocument/2006/relationships/image" Target="../media/fImage22372976962.png"></Relationship><Relationship Id="rId4" Type="http://schemas.openxmlformats.org/officeDocument/2006/relationships/image" Target="../media/fImage69413034464.png"></Relationship><Relationship Id="rId5" Type="http://schemas.openxmlformats.org/officeDocument/2006/relationships/image" Target="../media/fImage31883155705.png"></Relationship><Relationship Id="rId6" Type="http://schemas.openxmlformats.org/officeDocument/2006/relationships/image" Target="../media/fImage31883178145.png"></Relationship><Relationship Id="rId7" Type="http://schemas.openxmlformats.org/officeDocument/2006/relationships/image" Target="../media/fImage31883183281.png"></Relationship><Relationship Id="rId8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8633346827.png"></Relationship><Relationship Id="rId3" Type="http://schemas.openxmlformats.org/officeDocument/2006/relationships/image" Target="../media/fImage127303359961.png"></Relationship><Relationship Id="rId4" Type="http://schemas.openxmlformats.org/officeDocument/2006/relationships/image" Target="../media/fImage12859336491.png"></Relationship><Relationship Id="rId5" Type="http://schemas.openxmlformats.org/officeDocument/2006/relationships/image" Target="../media/fImage127343372995.png"></Relationship><Relationship Id="rId6" Type="http://schemas.openxmlformats.org/officeDocument/2006/relationships/image" Target="../media/fImage59263381942.png"></Relationship><Relationship Id="rId7" Type="http://schemas.openxmlformats.org/officeDocument/2006/relationships/image" Target="../media/fImage59833394827.png"></Relationship><Relationship Id="rId8" Type="http://schemas.openxmlformats.org/officeDocument/2006/relationships/image" Target="../media/fImage60603405436.png"></Relationship><Relationship Id="rId9" Type="http://schemas.openxmlformats.org/officeDocument/2006/relationships/notesSlide" Target="../notesSlides/notesSlide16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8" Type="http://schemas.openxmlformats.org/officeDocument/2006/relationships/image" Target="../media/fImage330252086334.png"></Relationship><Relationship Id="rId9" Type="http://schemas.openxmlformats.org/officeDocument/2006/relationships/image" Target="../media/fImage43202096500.png"></Relationship><Relationship Id="rId10" Type="http://schemas.openxmlformats.org/officeDocument/2006/relationships/image" Target="../media/fImage22432119169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59493095724.png"></Relationship><Relationship Id="rId3" Type="http://schemas.openxmlformats.org/officeDocument/2006/relationships/image" Target="../media/fImage185003101478.png"></Relationship><Relationship Id="rId4" Type="http://schemas.openxmlformats.org/officeDocument/2006/relationships/image" Target="../media/fImage70763189358.png"></Relationship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70763274464.png"></Relationship><Relationship Id="rId3" Type="http://schemas.openxmlformats.org/officeDocument/2006/relationships/image" Target="../media/fImage191383285705.png"></Relationship><Relationship Id="rId4" Type="http://schemas.openxmlformats.org/officeDocument/2006/relationships/image" Target="../media/fImage77343328145.png"></Relationship><Relationship Id="rId5" Type="http://schemas.openxmlformats.org/officeDocument/2006/relationships/image" Target="../media/fImage185003333281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8" Type="http://schemas.openxmlformats.org/officeDocument/2006/relationships/image" Target="../media/fImage187530941.png"></Relationship><Relationship Id="rId9" Type="http://schemas.openxmlformats.org/officeDocument/2006/relationships/image" Target="../media/fImage38143108467.png"></Relationship><Relationship Id="rId10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56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아홉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17315"/>
            <a:ext cx="391604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</a:t>
            </a:r>
            <a:r>
              <a:rPr lang="ko-KR" sz="1800">
                <a:latin typeface="맑은 고딕" charset="0"/>
                <a:ea typeface="맑은 고딕" charset="0"/>
              </a:rPr>
              <a:t>에 접</a:t>
            </a:r>
            <a:r>
              <a:rPr lang="ko-KR" sz="1800">
                <a:latin typeface="맑은 고딕" charset="0"/>
                <a:ea typeface="맑은 고딕" charset="0"/>
              </a:rPr>
              <a:t>속하는 순간</a:t>
            </a:r>
            <a:r>
              <a:rPr lang="ko-KR" sz="1800">
                <a:latin typeface="맑은 고딕" charset="0"/>
                <a:ea typeface="맑은 고딕" charset="0"/>
              </a:rPr>
              <a:t> 로비에 접</a:t>
            </a:r>
            <a:r>
              <a:rPr lang="ko-KR" sz="1800">
                <a:latin typeface="맑은 고딕" charset="0"/>
                <a:ea typeface="맑은 고딕" charset="0"/>
              </a:rPr>
              <a:t>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</a:t>
            </a:r>
            <a:r>
              <a:rPr lang="ko-KR" sz="1800">
                <a:latin typeface="맑은 고딕" charset="0"/>
                <a:ea typeface="맑은 고딕" charset="0"/>
              </a:rPr>
              <a:t> 또한</a:t>
            </a:r>
            <a:r>
              <a:rPr lang="ko-KR" sz="1800">
                <a:latin typeface="맑은 고딕" charset="0"/>
                <a:ea typeface="맑은 고딕" charset="0"/>
              </a:rPr>
              <a:t>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5260" y="1304925"/>
            <a:ext cx="3925570" cy="144716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230" cy="1078865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230" cy="1078865"/>
          </a:xfrm>
          <a:prstGeom prst="rect"/>
          <a:noFill/>
        </p:spPr>
      </p:pic>
      <p:pic>
        <p:nvPicPr>
          <p:cNvPr id="41" name="그림 7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8180" y="1920240"/>
            <a:ext cx="1281430" cy="2254250"/>
          </a:xfrm>
          <a:prstGeom prst="roundRect"/>
          <a:solidFill>
            <a:srgbClr val="EDEDED"/>
          </a:solidFill>
        </p:spPr>
      </p:pic>
      <p:pic>
        <p:nvPicPr>
          <p:cNvPr id="42" name="그림 8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304925"/>
            <a:ext cx="2639060" cy="3476625"/>
          </a:xfrm>
          <a:prstGeom prst="roundRect"/>
          <a:solidFill>
            <a:srgbClr val="EDEDED"/>
          </a:solidFill>
        </p:spPr>
      </p:pic>
      <p:sp>
        <p:nvSpPr>
          <p:cNvPr id="43" name="텍스트 상자 9"/>
          <p:cNvSpPr txBox="1">
            <a:spLocks/>
          </p:cNvSpPr>
          <p:nvPr/>
        </p:nvSpPr>
        <p:spPr>
          <a:xfrm>
            <a:off x="6800215" y="4994275"/>
            <a:ext cx="404177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UI에서 Text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Region Text라는 이름과 Lobby라는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>
            <a:off x="1214120" y="5046980"/>
            <a:ext cx="413385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포톤 네트워크를 사용하기 위해 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0" name="그림 1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4120" y="3773805"/>
            <a:ext cx="4134485" cy="1223645"/>
          </a:xfrm>
          <a:prstGeom prst="roundRect"/>
          <a:solidFill>
            <a:srgbClr val="EDEDED"/>
          </a:solidFill>
        </p:spPr>
      </p:pic>
      <p:pic>
        <p:nvPicPr>
          <p:cNvPr id="1144" name="그림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2850" y="1388110"/>
            <a:ext cx="4124960" cy="1539240"/>
          </a:xfrm>
          <a:prstGeom prst="roundRect"/>
          <a:solidFill>
            <a:srgbClr val="EDEDED"/>
          </a:solidFill>
        </p:spPr>
      </p:pic>
      <p:sp>
        <p:nvSpPr>
          <p:cNvPr id="1145" name="텍스트 상자 54"/>
          <p:cNvSpPr txBox="1">
            <a:spLocks/>
          </p:cNvSpPr>
          <p:nvPr/>
        </p:nvSpPr>
        <p:spPr>
          <a:xfrm>
            <a:off x="1210310" y="2966085"/>
            <a:ext cx="413893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Join Room 오브젝트를 선택하고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>
            <a:off x="6808470" y="4212590"/>
            <a:ext cx="41414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Button과 Text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서버에 접속할 수 있는 Connect( ) 함수를 생성하고 포톤 서버로 접속하는 포톤 함수를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1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96365"/>
            <a:ext cx="4132580" cy="2694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1238885" y="4178935"/>
            <a:ext cx="412623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Update( ) 함수에서 Data 클래스에 있는 count 변수에 따라 currentlobby 텍스트의 텍스트가 변경될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 currentregion 텍스트는 설정된 지역을 출력하도록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60" descr="C:/Users/Admin1/AppData/Roaming/PolarisOffice/ETemp/14744_21612912/fImage10340355482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0" y="1365250"/>
            <a:ext cx="4124960" cy="2750185"/>
          </a:xfrm>
          <a:prstGeom prst="rect"/>
          <a:noFill/>
        </p:spPr>
      </p:pic>
      <p:pic>
        <p:nvPicPr>
          <p:cNvPr id="1148" name="그림 13" descr="C:/Users/Admin1/AppData/Roaming/PolarisOffice/ETemp/14744_21612912/fImage16571241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63345"/>
            <a:ext cx="4182745" cy="1875790"/>
          </a:xfrm>
          <a:prstGeom prst="rect"/>
          <a:noFill/>
        </p:spPr>
      </p:pic>
      <p:sp>
        <p:nvSpPr>
          <p:cNvPr id="1149" name="텍스트 상자 14"/>
          <p:cNvSpPr txBox="1">
            <a:spLocks/>
          </p:cNvSpPr>
          <p:nvPr/>
        </p:nvSpPr>
        <p:spPr>
          <a:xfrm rot="0">
            <a:off x="6833870" y="3289300"/>
            <a:ext cx="416814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로비에 접속하게 되면 Data 클래스에 있는 count에 따라 특정한 로비에 접속되도록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0" name="텍스트 상자 42"/>
          <p:cNvSpPr txBox="1">
            <a:spLocks/>
          </p:cNvSpPr>
          <p:nvPr/>
        </p:nvSpPr>
        <p:spPr>
          <a:xfrm rot="0">
            <a:off x="6877685" y="5574665"/>
            <a:ext cx="412432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로비에 접속했을 때  씬 이동을 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1" name="그림 43" descr="C:/Users/Admin1/AppData/Roaming/PolarisOffice/ETemp/14744_21612912/fImage8391323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74510" y="4404360"/>
            <a:ext cx="4127500" cy="10960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6810375" y="5425440"/>
            <a:ext cx="418211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Scroll View를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1" name="그림 22" descr="C:/Users/Admin1/AppData/Roaming/PolarisOffice/ETemp/14744_21612912/fImage8407326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39275" y="2036445"/>
            <a:ext cx="1557020" cy="2378710"/>
          </a:xfrm>
          <a:prstGeom prst="roundRect"/>
          <a:solidFill>
            <a:srgbClr val="EDEDED"/>
          </a:solidFill>
        </p:spPr>
      </p:pic>
      <p:pic>
        <p:nvPicPr>
          <p:cNvPr id="1152" name="그림 25" descr="C:/Users/Admin1/AppData/Roaming/PolarisOffice/ETemp/14744_21612912/fImage13062327147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6980" y="1308100"/>
            <a:ext cx="4126230" cy="1750060"/>
          </a:xfrm>
          <a:prstGeom prst="roundRect"/>
          <a:solidFill>
            <a:srgbClr val="EDEDED"/>
          </a:solidFill>
        </p:spPr>
      </p:pic>
      <p:sp>
        <p:nvSpPr>
          <p:cNvPr id="1153" name="텍스트 상자 28"/>
          <p:cNvSpPr txBox="1">
            <a:spLocks/>
          </p:cNvSpPr>
          <p:nvPr/>
        </p:nvSpPr>
        <p:spPr>
          <a:xfrm rot="0">
            <a:off x="1226185" y="5151120"/>
            <a:ext cx="412432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Region Image와 Lobby Image의 앵커와 위치 그리고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4" name="그림 29" descr="C:/Users/Admin1/AppData/Roaming/PolarisOffice/ETemp/14744_21612912/fImage13357329935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3219450"/>
            <a:ext cx="4123055" cy="1743710"/>
          </a:xfrm>
          <a:prstGeom prst="roundRect"/>
          <a:solidFill>
            <a:srgbClr val="EDEDED"/>
          </a:solidFill>
        </p:spPr>
      </p:pic>
      <p:pic>
        <p:nvPicPr>
          <p:cNvPr id="1155" name="그림 32" descr="C:/Users/Admin1/AppData/Roaming/PolarisOffice/ETemp/14744_21612912/fImage21749330696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0375" y="1314450"/>
            <a:ext cx="2381885" cy="38963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1238885" y="2335530"/>
            <a:ext cx="412432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Scroll View 오브젝트의 앵커와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6805295" y="5351145"/>
            <a:ext cx="419417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</a:t>
            </a:r>
            <a:r>
              <a:rPr lang="ko-KR" sz="1800">
                <a:latin typeface="맑은 고딕" charset="0"/>
                <a:ea typeface="맑은 고딕" charset="0"/>
              </a:rPr>
              <a:t>Button 3개</a:t>
            </a:r>
            <a:r>
              <a:rPr lang="ko-KR" sz="1800">
                <a:latin typeface="맑은 고딕" charset="0"/>
                <a:ea typeface="맑은 고딕" charset="0"/>
              </a:rPr>
              <a:t>를 생성</a:t>
            </a:r>
            <a:r>
              <a:rPr lang="ko-KR" sz="1800">
                <a:latin typeface="맑은 고딕" charset="0"/>
                <a:ea typeface="맑은 고딕" charset="0"/>
              </a:rPr>
              <a:t>하고 Lobby 1과 Lobby 2 그리고 Lobby 3이라는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35710" y="5342890"/>
            <a:ext cx="412432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Content를 선택하고 Vertical Layout Group 컴포넌트를 추가하고 컴포넌트 속성을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" descr="C:/Users/Admin1/AppData/Roaming/PolarisOffice/ETemp/14744_21612912/fImage12881277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2060" y="1226185"/>
            <a:ext cx="4120515" cy="1060450"/>
          </a:xfrm>
          <a:prstGeom prst="roundRect"/>
          <a:solidFill>
            <a:srgbClr val="EDEDED"/>
          </a:solidFill>
        </p:spPr>
      </p:pic>
      <p:pic>
        <p:nvPicPr>
          <p:cNvPr id="1157" name="그림 4" descr="C:/Users/Admin1/AppData/Roaming/PolarisOffice/ETemp/14744_21612912/fImage11183278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155" y="3117850"/>
            <a:ext cx="1171575" cy="2030095"/>
          </a:xfrm>
          <a:prstGeom prst="roundRect"/>
          <a:solidFill>
            <a:srgbClr val="EDEDED"/>
          </a:solidFill>
        </p:spPr>
      </p:pic>
      <p:pic>
        <p:nvPicPr>
          <p:cNvPr id="1158" name="그림 7" descr="C:/Users/Admin1/AppData/Roaming/PolarisOffice/ETemp/14744_21612912/fImage5467279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3810" y="3109595"/>
            <a:ext cx="2776855" cy="665480"/>
          </a:xfrm>
          <a:prstGeom prst="roundRect"/>
          <a:solidFill>
            <a:srgbClr val="EDEDED"/>
          </a:solidFill>
        </p:spPr>
      </p:pic>
      <p:pic>
        <p:nvPicPr>
          <p:cNvPr id="1159" name="그림 10" descr="C:/Users/Admin1/AppData/Roaming/PolarisOffice/ETemp/14744_21612912/fImage19138328570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263650"/>
            <a:ext cx="2386330" cy="3857625"/>
          </a:xfrm>
          <a:prstGeom prst="roundRect"/>
          <a:solidFill>
            <a:srgbClr val="EDEDED"/>
          </a:solidFill>
        </p:spPr>
      </p:pic>
      <p:pic>
        <p:nvPicPr>
          <p:cNvPr id="1160" name="그림 11" descr="C:/Users/Admin1/AppData/Roaming/PolarisOffice/ETemp/14744_21612912/fImage15636281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3810" y="3924300"/>
            <a:ext cx="2777490" cy="1222375"/>
          </a:xfrm>
          <a:prstGeom prst="roundRect"/>
          <a:solidFill>
            <a:srgbClr val="EDEDED"/>
          </a:solidFill>
        </p:spPr>
      </p:pic>
      <p:pic>
        <p:nvPicPr>
          <p:cNvPr id="1161" name="그림 14" descr="C:/Users/Admin1/AppData/Roaming/PolarisOffice/ETemp/14744_21612912/fImage12512282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51010" y="1670685"/>
            <a:ext cx="1639570" cy="30353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57300" y="421830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LobbyCount 스크립트를 생성하고 Lobby 1과 Lobby 2 그리고 Lobby 3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Lobby 1과 Lobby 2 그리고 Lobby 3 Button에 On Click(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17" descr="C:/Users/Admin1/AppData/Roaming/PolarisOffice/ETemp/14744_21612912/fImage12512296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1252220"/>
            <a:ext cx="1430020" cy="1853565"/>
          </a:xfrm>
          <a:prstGeom prst="roundRect"/>
          <a:solidFill>
            <a:srgbClr val="EDEDED"/>
          </a:solidFill>
        </p:spPr>
      </p:pic>
      <p:pic>
        <p:nvPicPr>
          <p:cNvPr id="1163" name="그림 18" descr="C:/Users/Admin1/AppData/Roaming/PolarisOffice/ETemp/14744_21612912/fImage2237297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4010" y="3362325"/>
            <a:ext cx="739775" cy="695960"/>
          </a:xfrm>
          <a:prstGeom prst="roundRect"/>
          <a:solidFill>
            <a:srgbClr val="EDEDED"/>
          </a:solidFill>
        </p:spPr>
      </p:pic>
      <p:cxnSp>
        <p:nvCxnSpPr>
          <p:cNvPr id="1165" name="도형 22"/>
          <p:cNvCxnSpPr>
            <a:stCxn id="1163" idx="0"/>
          </p:cNvCxnSpPr>
          <p:nvPr/>
        </p:nvCxnSpPr>
        <p:spPr>
          <a:xfrm rot="0" flipV="1">
            <a:off x="1973580" y="2619375"/>
            <a:ext cx="17780" cy="7435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9" name="그림 30" descr="C:/Users/Admin1/AppData/Roaming/PolarisOffice/ETemp/14744_21612912/fImage6941303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49045"/>
            <a:ext cx="4156075" cy="3085465"/>
          </a:xfrm>
          <a:prstGeom prst="rect"/>
          <a:noFill/>
        </p:spPr>
      </p:pic>
      <p:sp>
        <p:nvSpPr>
          <p:cNvPr id="1170" name="텍스트 상자 38"/>
          <p:cNvSpPr txBox="1">
            <a:spLocks/>
          </p:cNvSpPr>
          <p:nvPr/>
        </p:nvSpPr>
        <p:spPr>
          <a:xfrm rot="0">
            <a:off x="6822440" y="4437380"/>
            <a:ext cx="416052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LobbyCount 스크립트에서 count 변수를 선언하고 Selected( )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조건문에 따라 Data의 count 변수가 설정되도록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1" name="그림 45" descr="C:/Users/Admin1/AppData/Roaming/PolarisOffice/ETemp/14744_21612912/fImage3188315570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09875" y="3305175"/>
            <a:ext cx="2552700" cy="753110"/>
          </a:xfrm>
          <a:prstGeom prst="roundRect"/>
          <a:solidFill>
            <a:srgbClr val="EDEDED"/>
          </a:solidFill>
        </p:spPr>
      </p:pic>
      <p:pic>
        <p:nvPicPr>
          <p:cNvPr id="1172" name="그림 47" descr="C:/Users/Admin1/AppData/Roaming/PolarisOffice/ETemp/14744_21612912/fImage31883178145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05430" y="2262505"/>
            <a:ext cx="2552700" cy="753110"/>
          </a:xfrm>
          <a:prstGeom prst="roundRect"/>
          <a:solidFill>
            <a:srgbClr val="EDEDED"/>
          </a:solidFill>
        </p:spPr>
      </p:pic>
      <p:pic>
        <p:nvPicPr>
          <p:cNvPr id="1173" name="그림 48" descr="C:/Users/Admin1/AppData/Roaming/PolarisOffice/ETemp/14744_21612912/fImage3188318328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20035" y="1248410"/>
            <a:ext cx="2552700" cy="7531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46550" y="377190"/>
            <a:ext cx="3902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38250" y="416115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마지막으로 Lobby 1과 Lobby 2 그리고 Lobby 3 Button에 LobbyCount의 Count 변수를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On Click( ) 함수에 Selected(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 rot="0">
            <a:off x="6822440" y="5266055"/>
            <a:ext cx="41700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Ground의 앵커를 지정하고 Lobby 1과 Lobby 2 그리고 Lobby 3 Button의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1" name="그림 51" descr="C:/Users/Admin1/AppData/Roaming/PolarisOffice/ETemp/14744_21612912/fImage12863334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1252220"/>
            <a:ext cx="4101465" cy="834390"/>
          </a:xfrm>
          <a:prstGeom prst="roundRect"/>
          <a:solidFill>
            <a:srgbClr val="EDEDED"/>
          </a:solidFill>
        </p:spPr>
      </p:pic>
      <p:pic>
        <p:nvPicPr>
          <p:cNvPr id="1172" name="그림 54" descr="C:/Users/Admin1/AppData/Roaming/PolarisOffice/ETemp/14744_21612912/fImage12730335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2219325"/>
            <a:ext cx="4110990" cy="829310"/>
          </a:xfrm>
          <a:prstGeom prst="roundRect"/>
          <a:solidFill>
            <a:srgbClr val="EDEDED"/>
          </a:solidFill>
        </p:spPr>
      </p:pic>
      <p:pic>
        <p:nvPicPr>
          <p:cNvPr id="1173" name="그림 55" descr="C:/Users/Admin1/AppData/Roaming/PolarisOffice/ETemp/14744_21612912/fImage128593364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775" y="3181350"/>
            <a:ext cx="4115435" cy="829310"/>
          </a:xfrm>
          <a:prstGeom prst="roundRect"/>
          <a:solidFill>
            <a:srgbClr val="EDEDED"/>
          </a:solidFill>
        </p:spPr>
      </p:pic>
      <p:pic>
        <p:nvPicPr>
          <p:cNvPr id="1174" name="그림 60" descr="C:/Users/Admin1/AppData/Roaming/PolarisOffice/ETemp/14744_21612912/fImage1273433729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1242695"/>
            <a:ext cx="4177030" cy="1205865"/>
          </a:xfrm>
          <a:prstGeom prst="roundRect"/>
          <a:solidFill>
            <a:srgbClr val="EDEDED"/>
          </a:solidFill>
        </p:spPr>
      </p:pic>
      <p:pic>
        <p:nvPicPr>
          <p:cNvPr id="1175" name="그림 63" descr="C:/Users/Admin1/AppData/Roaming/PolarisOffice/ETemp/14744_21612912/fImage5926338194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2576195"/>
            <a:ext cx="4167505" cy="753110"/>
          </a:xfrm>
          <a:prstGeom prst="roundRect"/>
          <a:solidFill>
            <a:srgbClr val="EDEDED"/>
          </a:solidFill>
        </p:spPr>
      </p:pic>
      <p:pic>
        <p:nvPicPr>
          <p:cNvPr id="1176" name="그림 64" descr="C:/Users/Admin1/AppData/Roaming/PolarisOffice/ETemp/14744_21612912/fImage59833394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3500120"/>
            <a:ext cx="4153535" cy="753110"/>
          </a:xfrm>
          <a:prstGeom prst="roundRect"/>
          <a:solidFill>
            <a:srgbClr val="EDEDED"/>
          </a:solidFill>
        </p:spPr>
      </p:pic>
      <p:pic>
        <p:nvPicPr>
          <p:cNvPr id="1177" name="그림 65" descr="C:/Users/Admin1/AppData/Roaming/PolarisOffice/ETemp/14744_21612912/fImage6060340543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4410075"/>
            <a:ext cx="4186555" cy="7816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819910" cy="2912745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41105" y="1281430"/>
            <a:ext cx="2122805" cy="2902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382395"/>
            <a:ext cx="1553210" cy="654685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287270"/>
            <a:ext cx="1558290" cy="655955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pic>
        <p:nvPicPr>
          <p:cNvPr id="30" name="그림 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644140" cy="2627630"/>
          </a:xfrm>
          <a:prstGeom prst="roundRect"/>
          <a:solidFill>
            <a:srgbClr val="EDEDED"/>
          </a:solidFill>
        </p:spPr>
      </p:pic>
      <p:pic>
        <p:nvPicPr>
          <p:cNvPr id="31" name="그림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84105" y="1577975"/>
            <a:ext cx="998220" cy="1174115"/>
          </a:xfrm>
          <a:prstGeom prst="roundRect"/>
          <a:solidFill>
            <a:srgbClr val="EDEDED"/>
          </a:solidFill>
        </p:spPr>
      </p:pic>
      <p:sp>
        <p:nvSpPr>
          <p:cNvPr id="32" name="텍스트 상자 13"/>
          <p:cNvSpPr txBox="1">
            <a:spLocks/>
          </p:cNvSpPr>
          <p:nvPr/>
        </p:nvSpPr>
        <p:spPr>
          <a:xfrm rot="0">
            <a:off x="6824980" y="4163695"/>
            <a:ext cx="43567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빈 게임 오브젝트를 생성하고 Photon Manager라는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PhotonManager 스크립트를 생성하고 PhotonManager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40315" y="3125470"/>
            <a:ext cx="705485" cy="772795"/>
          </a:xfrm>
          <a:prstGeom prst="roundRect"/>
          <a:solidFill>
            <a:srgbClr val="EDEDED"/>
          </a:solidFill>
        </p:spPr>
      </p:pic>
      <p:cxnSp>
        <p:nvCxnSpPr>
          <p:cNvPr id="34" name="도형 17"/>
          <p:cNvCxnSpPr/>
          <p:nvPr/>
        </p:nvCxnSpPr>
        <p:spPr>
          <a:xfrm rot="0" flipH="1" flipV="1">
            <a:off x="10482580" y="2751455"/>
            <a:ext cx="10795" cy="3746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398081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1780" y="1920240"/>
            <a:ext cx="1289050" cy="2402840"/>
          </a:xfrm>
          <a:prstGeom prst="roundRect"/>
          <a:solidFill>
            <a:srgbClr val="EDEDED"/>
          </a:solidFill>
        </p:spPr>
      </p:pic>
      <p:pic>
        <p:nvPicPr>
          <p:cNvPr id="11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80160"/>
            <a:ext cx="2679065" cy="3700145"/>
          </a:xfrm>
          <a:prstGeom prst="roundRect"/>
          <a:solidFill>
            <a:srgbClr val="EDEDED"/>
          </a:solidFill>
        </p:spPr>
      </p:pic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14120" y="5092065"/>
            <a:ext cx="41567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41490" y="407225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214120" y="4352290"/>
            <a:ext cx="41567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Region Image라는 이름과 Lobby Image라는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  <p:pic>
        <p:nvPicPr>
          <p:cNvPr id="1146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3525" y="1901825"/>
            <a:ext cx="1305560" cy="1591310"/>
          </a:xfrm>
          <a:prstGeom prst="roundRect"/>
          <a:solidFill>
            <a:srgbClr val="EDEDED"/>
          </a:solidFill>
        </p:spPr>
      </p:pic>
      <p:pic>
        <p:nvPicPr>
          <p:cNvPr id="1147" name="그림 4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71905"/>
            <a:ext cx="2679065" cy="29686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42" descr="C:/Users/Admin1/AppData/Roaming/PolarisOffice/ETemp/14744_21612912/fImage314195541446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1809115"/>
            <a:ext cx="1508760" cy="1123950"/>
          </a:xfrm>
          <a:prstGeom prst="rect"/>
          <a:noFill/>
        </p:spPr>
      </p:pic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6559550" y="124841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 descr="C:/Users/Admin1/AppData/Roaming/PolarisOffice/ETemp/14744_21612912/fImage248756549570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88145" y="1807845"/>
            <a:ext cx="1818640" cy="114554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932545" y="125222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4332605" y="372110"/>
            <a:ext cx="352615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8489315" y="2261235"/>
            <a:ext cx="304165" cy="2349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1" name="도형 20"/>
          <p:cNvSpPr>
            <a:spLocks/>
          </p:cNvSpPr>
          <p:nvPr/>
        </p:nvSpPr>
        <p:spPr>
          <a:xfrm rot="0">
            <a:off x="8881745" y="2263775"/>
            <a:ext cx="304165" cy="2349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64"/>
          <p:cNvSpPr txBox="1">
            <a:spLocks/>
          </p:cNvSpPr>
          <p:nvPr/>
        </p:nvSpPr>
        <p:spPr>
          <a:xfrm rot="0">
            <a:off x="6859270" y="3090545"/>
            <a:ext cx="425704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9"/>
          <p:cNvSpPr txBox="1">
            <a:spLocks/>
          </p:cNvSpPr>
          <p:nvPr/>
        </p:nvSpPr>
        <p:spPr>
          <a:xfrm rot="0">
            <a:off x="6855460" y="5184775"/>
            <a:ext cx="42989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Data 스크립트를 생성하고 전역으로 사용할 수 있는 count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40" descr="C:/Users/Admin1/AppData/Roaming/PolarisOffice/ETemp/14744_21612912/fImage1875309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8635" y="4334510"/>
            <a:ext cx="659130" cy="655320"/>
          </a:xfrm>
          <a:prstGeom prst="roundRect"/>
          <a:solidFill>
            <a:srgbClr val="EDEDED"/>
          </a:solidFill>
        </p:spPr>
      </p:pic>
      <p:pic>
        <p:nvPicPr>
          <p:cNvPr id="47" name="그림 41" descr="C:/Users/Admin1/AppData/Roaming/PolarisOffice/ETemp/14744_21612912/fImage3814310846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9370" y="4199890"/>
            <a:ext cx="3452495" cy="93154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16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